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单击此处编辑母版副标题样式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8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9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00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01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0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03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0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0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2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en-US" lang="zh-CN" smtClean="0"/>
              <a:t>单击图标添加图片</a:t>
            </a:r>
            <a:endParaRPr dirty="0" lang="en-US"/>
          </a:p>
        </p:txBody>
      </p:sp>
      <p:sp>
        <p:nvSpPr>
          <p:cNvPr id="104862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02609" y="0"/>
            <a:ext cx="5138782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M6 Note</dc:creator>
  <dcterms:created xsi:type="dcterms:W3CDTF">2015-05-11T17:24:01Z</dcterms:created>
  <dcterms:modified xsi:type="dcterms:W3CDTF">2019-01-02T04:02:59Z</dcterms:modified>
</cp:coreProperties>
</file>